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A0D8C-58E2-4511-AB0F-675271E43354}"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59B37-23FD-46C1-83C2-C3B922EFBD99}" type="slidenum">
              <a:rPr lang="en-GB" smtClean="0"/>
              <a:t>‹#›</a:t>
            </a:fld>
            <a:endParaRPr lang="en-GB"/>
          </a:p>
        </p:txBody>
      </p:sp>
    </p:spTree>
    <p:extLst>
      <p:ext uri="{BB962C8B-B14F-4D97-AF65-F5344CB8AC3E}">
        <p14:creationId xmlns:p14="http://schemas.microsoft.com/office/powerpoint/2010/main" val="268243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Enter the school username:</a:t>
            </a:r>
            <a:r>
              <a:rPr lang="en-GB" baseline="0" dirty="0" smtClean="0"/>
              <a:t> </a:t>
            </a:r>
            <a:r>
              <a:rPr lang="en-GB" baseline="0" dirty="0" err="1" smtClean="0"/>
              <a:t>elmridge</a:t>
            </a:r>
            <a:r>
              <a:rPr lang="en-GB" baseline="0" dirty="0" smtClean="0"/>
              <a:t> </a:t>
            </a:r>
          </a:p>
          <a:p>
            <a:r>
              <a:rPr lang="en-GB" baseline="0" dirty="0" smtClean="0"/>
              <a:t>Enter the password: tangent220</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1</a:t>
            </a:fld>
            <a:endParaRPr lang="en-GB"/>
          </a:p>
        </p:txBody>
      </p:sp>
    </p:spTree>
    <p:extLst>
      <p:ext uri="{BB962C8B-B14F-4D97-AF65-F5344CB8AC3E}">
        <p14:creationId xmlns:p14="http://schemas.microsoft.com/office/powerpoint/2010/main" val="112372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‘My Portal</a:t>
            </a:r>
            <a:r>
              <a:rPr lang="en-GB" baseline="0" dirty="0" smtClean="0"/>
              <a:t> Log In’ in the top right if the box doesn’t appear automatically. </a:t>
            </a:r>
          </a:p>
          <a:p>
            <a:r>
              <a:rPr lang="en-GB" baseline="0" dirty="0" smtClean="0"/>
              <a:t>Children have been emailed their username and password on Purple Mash (Tools, 2email, 2email)</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2</a:t>
            </a:fld>
            <a:endParaRPr lang="en-GB"/>
          </a:p>
        </p:txBody>
      </p:sp>
    </p:spTree>
    <p:extLst>
      <p:ext uri="{BB962C8B-B14F-4D97-AF65-F5344CB8AC3E}">
        <p14:creationId xmlns:p14="http://schemas.microsoft.com/office/powerpoint/2010/main" val="81527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screen</a:t>
            </a:r>
            <a:r>
              <a:rPr lang="en-GB" baseline="0" dirty="0" smtClean="0"/>
              <a:t> that will load. It shows the tasks set for your child. </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3</a:t>
            </a:fld>
            <a:endParaRPr lang="en-GB"/>
          </a:p>
        </p:txBody>
      </p:sp>
    </p:spTree>
    <p:extLst>
      <p:ext uri="{BB962C8B-B14F-4D97-AF65-F5344CB8AC3E}">
        <p14:creationId xmlns:p14="http://schemas.microsoft.com/office/powerpoint/2010/main" val="83111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click on a task,</a:t>
            </a:r>
            <a:r>
              <a:rPr lang="en-GB" baseline="0" dirty="0" smtClean="0"/>
              <a:t> you get two options. Try the lesson talks the children through how to solve the question and allows them to practise first. </a:t>
            </a:r>
          </a:p>
          <a:p>
            <a:r>
              <a:rPr lang="en-GB" baseline="0" dirty="0" smtClean="0"/>
              <a:t>Start the homework takes them straight to the task. </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4</a:t>
            </a:fld>
            <a:endParaRPr lang="en-GB"/>
          </a:p>
        </p:txBody>
      </p:sp>
    </p:spTree>
    <p:extLst>
      <p:ext uri="{BB962C8B-B14F-4D97-AF65-F5344CB8AC3E}">
        <p14:creationId xmlns:p14="http://schemas.microsoft.com/office/powerpoint/2010/main" val="12222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children have filled</a:t>
            </a:r>
            <a:r>
              <a:rPr lang="en-GB" baseline="0" dirty="0" smtClean="0"/>
              <a:t> the empty boxes, they need to click mark. If they are half way through a task and want to save, they just need to click save. They need to go back to the task and complete it for it to save and register with their class teacher. </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5</a:t>
            </a:fld>
            <a:endParaRPr lang="en-GB"/>
          </a:p>
        </p:txBody>
      </p:sp>
    </p:spTree>
    <p:extLst>
      <p:ext uri="{BB962C8B-B14F-4D97-AF65-F5344CB8AC3E}">
        <p14:creationId xmlns:p14="http://schemas.microsoft.com/office/powerpoint/2010/main" val="158026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children click ‘Practice’,</a:t>
            </a:r>
            <a:r>
              <a:rPr lang="en-GB" baseline="0" dirty="0" smtClean="0"/>
              <a:t> they will find lots of tasks they can use when they like. If they click on their year group or below, it will bring up activities that match their year group. It will bring up ‘Start Homework’ or ‘Try the Lesson’. </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6</a:t>
            </a:fld>
            <a:endParaRPr lang="en-GB"/>
          </a:p>
        </p:txBody>
      </p:sp>
    </p:spTree>
    <p:extLst>
      <p:ext uri="{BB962C8B-B14F-4D97-AF65-F5344CB8AC3E}">
        <p14:creationId xmlns:p14="http://schemas.microsoft.com/office/powerpoint/2010/main" val="81935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scores section has all</a:t>
            </a:r>
            <a:r>
              <a:rPr lang="en-GB" baseline="0" dirty="0" smtClean="0"/>
              <a:t> the previously completed tasks. Children can repeat the task if they want to. They need to click the task, they can ‘Try the homework’ or do the lesson. </a:t>
            </a:r>
            <a:endParaRPr lang="en-GB" dirty="0"/>
          </a:p>
        </p:txBody>
      </p:sp>
      <p:sp>
        <p:nvSpPr>
          <p:cNvPr id="4" name="Slide Number Placeholder 3"/>
          <p:cNvSpPr>
            <a:spLocks noGrp="1"/>
          </p:cNvSpPr>
          <p:nvPr>
            <p:ph type="sldNum" sz="quarter" idx="10"/>
          </p:nvPr>
        </p:nvSpPr>
        <p:spPr/>
        <p:txBody>
          <a:bodyPr/>
          <a:lstStyle/>
          <a:p>
            <a:fld id="{B3F59B37-23FD-46C1-83C2-C3B922EFBD99}" type="slidenum">
              <a:rPr lang="en-GB" smtClean="0"/>
              <a:t>7</a:t>
            </a:fld>
            <a:endParaRPr lang="en-GB"/>
          </a:p>
        </p:txBody>
      </p:sp>
    </p:spTree>
    <p:extLst>
      <p:ext uri="{BB962C8B-B14F-4D97-AF65-F5344CB8AC3E}">
        <p14:creationId xmlns:p14="http://schemas.microsoft.com/office/powerpoint/2010/main" val="187971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7DB2EB-EDC5-4262-94F4-886B420FCA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413385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B2EB-EDC5-4262-94F4-886B420FCA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394498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B2EB-EDC5-4262-94F4-886B420FCA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18541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7DB2EB-EDC5-4262-94F4-886B420FCA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17650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7DB2EB-EDC5-4262-94F4-886B420FCADF}"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79626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7DB2EB-EDC5-4262-94F4-886B420FCADF}"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314017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7DB2EB-EDC5-4262-94F4-886B420FCADF}"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74019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7DB2EB-EDC5-4262-94F4-886B420FCADF}"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36583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DB2EB-EDC5-4262-94F4-886B420FCADF}"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324772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7DB2EB-EDC5-4262-94F4-886B420FCADF}"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7115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7DB2EB-EDC5-4262-94F4-886B420FCADF}"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C23CF-0FF7-4CC5-9047-5D357BDD50CF}" type="slidenum">
              <a:rPr lang="en-GB" smtClean="0"/>
              <a:t>‹#›</a:t>
            </a:fld>
            <a:endParaRPr lang="en-GB"/>
          </a:p>
        </p:txBody>
      </p:sp>
    </p:spTree>
    <p:extLst>
      <p:ext uri="{BB962C8B-B14F-4D97-AF65-F5344CB8AC3E}">
        <p14:creationId xmlns:p14="http://schemas.microsoft.com/office/powerpoint/2010/main" val="21342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DB2EB-EDC5-4262-94F4-886B420FCADF}" type="datetimeFigureOut">
              <a:rPr lang="en-GB" smtClean="0"/>
              <a:t>28/04/2020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C23CF-0FF7-4CC5-9047-5D357BDD50CF}" type="slidenum">
              <a:rPr lang="en-GB" smtClean="0"/>
              <a:t>‹#›</a:t>
            </a:fld>
            <a:endParaRPr lang="en-GB"/>
          </a:p>
        </p:txBody>
      </p:sp>
    </p:spTree>
    <p:extLst>
      <p:ext uri="{BB962C8B-B14F-4D97-AF65-F5344CB8AC3E}">
        <p14:creationId xmlns:p14="http://schemas.microsoft.com/office/powerpoint/2010/main" val="278108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3"/>
          <a:srcRect l="8871" t="14362" r="18743" b="13024"/>
          <a:stretch/>
        </p:blipFill>
        <p:spPr>
          <a:xfrm>
            <a:off x="261256" y="143692"/>
            <a:ext cx="11416937" cy="6444790"/>
          </a:xfrm>
          <a:prstGeom prst="rect">
            <a:avLst/>
          </a:prstGeom>
        </p:spPr>
      </p:pic>
    </p:spTree>
    <p:extLst>
      <p:ext uri="{BB962C8B-B14F-4D97-AF65-F5344CB8AC3E}">
        <p14:creationId xmlns:p14="http://schemas.microsoft.com/office/powerpoint/2010/main" val="313522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7087" t="12772" b="16650"/>
          <a:stretch/>
        </p:blipFill>
        <p:spPr>
          <a:xfrm>
            <a:off x="0" y="365125"/>
            <a:ext cx="12088957" cy="5167745"/>
          </a:xfrm>
          <a:prstGeom prst="rect">
            <a:avLst/>
          </a:prstGeom>
        </p:spPr>
      </p:pic>
    </p:spTree>
    <p:extLst>
      <p:ext uri="{BB962C8B-B14F-4D97-AF65-F5344CB8AC3E}">
        <p14:creationId xmlns:p14="http://schemas.microsoft.com/office/powerpoint/2010/main" val="338749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5384" t="13541" r="6768" b="12026"/>
          <a:stretch/>
        </p:blipFill>
        <p:spPr>
          <a:xfrm>
            <a:off x="152399" y="365125"/>
            <a:ext cx="11430000" cy="5444836"/>
          </a:xfrm>
          <a:prstGeom prst="rect">
            <a:avLst/>
          </a:prstGeom>
        </p:spPr>
      </p:pic>
      <p:sp>
        <p:nvSpPr>
          <p:cNvPr id="5" name="Oval 4"/>
          <p:cNvSpPr/>
          <p:nvPr/>
        </p:nvSpPr>
        <p:spPr>
          <a:xfrm>
            <a:off x="9850582" y="651164"/>
            <a:ext cx="1676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520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264" t="13883" r="8958" b="17614"/>
          <a:stretch/>
        </p:blipFill>
        <p:spPr>
          <a:xfrm>
            <a:off x="443345" y="651163"/>
            <a:ext cx="11384562" cy="5361709"/>
          </a:xfrm>
          <a:prstGeom prst="rect">
            <a:avLst/>
          </a:prstGeom>
        </p:spPr>
      </p:pic>
    </p:spTree>
    <p:extLst>
      <p:ext uri="{BB962C8B-B14F-4D97-AF65-F5344CB8AC3E}">
        <p14:creationId xmlns:p14="http://schemas.microsoft.com/office/powerpoint/2010/main" val="177297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236" t="13162" r="6982" b="12026"/>
          <a:stretch/>
        </p:blipFill>
        <p:spPr>
          <a:xfrm>
            <a:off x="401781" y="734290"/>
            <a:ext cx="11291455" cy="5472545"/>
          </a:xfrm>
          <a:prstGeom prst="rect">
            <a:avLst/>
          </a:prstGeom>
        </p:spPr>
      </p:pic>
      <p:sp>
        <p:nvSpPr>
          <p:cNvPr id="5" name="Oval 4"/>
          <p:cNvSpPr/>
          <p:nvPr/>
        </p:nvSpPr>
        <p:spPr>
          <a:xfrm>
            <a:off x="9462655" y="1385455"/>
            <a:ext cx="1011382"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977745" y="5403273"/>
            <a:ext cx="1898073" cy="110836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36527" y="443346"/>
            <a:ext cx="1898073" cy="110836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60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6449" t="14138" r="5810" b="11241"/>
          <a:stretch/>
        </p:blipFill>
        <p:spPr>
          <a:xfrm>
            <a:off x="249381" y="207818"/>
            <a:ext cx="11763846" cy="5624946"/>
          </a:xfrm>
          <a:prstGeom prst="rect">
            <a:avLst/>
          </a:prstGeom>
        </p:spPr>
      </p:pic>
    </p:spTree>
    <p:extLst>
      <p:ext uri="{BB962C8B-B14F-4D97-AF65-F5344CB8AC3E}">
        <p14:creationId xmlns:p14="http://schemas.microsoft.com/office/powerpoint/2010/main" val="317625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342" t="17330" r="6555" b="12025"/>
          <a:stretch/>
        </p:blipFill>
        <p:spPr>
          <a:xfrm>
            <a:off x="207817" y="235526"/>
            <a:ext cx="11576091" cy="5278583"/>
          </a:xfrm>
          <a:prstGeom prst="rect">
            <a:avLst/>
          </a:prstGeom>
        </p:spPr>
      </p:pic>
    </p:spTree>
    <p:extLst>
      <p:ext uri="{BB962C8B-B14F-4D97-AF65-F5344CB8AC3E}">
        <p14:creationId xmlns:p14="http://schemas.microsoft.com/office/powerpoint/2010/main" val="75281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263</Words>
  <Application>Microsoft Office PowerPoint</Application>
  <PresentationFormat>Widescreen</PresentationFormat>
  <Paragraphs>17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mills</dc:creator>
  <cp:lastModifiedBy>lauren mills</cp:lastModifiedBy>
  <cp:revision>4</cp:revision>
  <dcterms:created xsi:type="dcterms:W3CDTF">2020-04-28T08:24:54Z</dcterms:created>
  <dcterms:modified xsi:type="dcterms:W3CDTF">2020-04-28T08:50:29Z</dcterms:modified>
</cp:coreProperties>
</file>